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A3C3C7-97BB-4870-BB1B-A7F49AD743FA}">
  <a:tblStyle styleId="{53A3C3C7-97BB-4870-BB1B-A7F49AD74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7aeaad9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7aeaad9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c89798b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c89798b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7aeaad9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7aeaad9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7aeaad98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7aeaad9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7aeaad9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7aeaad9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7aeaad98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7aeaad9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7aeaad98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7aeaad98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7aeaad98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7aeaad98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7aeaad9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7aeaad9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7aeaad98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7aeaad98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Bethany [Last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UNKNOWN]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375" y="521925"/>
            <a:ext cx="3143779" cy="39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</a:t>
            </a:r>
            <a:r>
              <a:rPr lang="en">
                <a:solidFill>
                  <a:schemeClr val="dk1"/>
                </a:solidFill>
              </a:rPr>
              <a:t>Day Dream</a:t>
            </a:r>
            <a:r>
              <a:rPr lang="en">
                <a:solidFill>
                  <a:schemeClr val="dk1"/>
                </a:solidFill>
              </a:rPr>
              <a:t>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Loves to play Viola and wants to prove her worth by joining the Flatcoat Circus.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in a relationship with Desparia.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Kyle 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Beat Rhino in Arm Wrestling due to the help of the party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Is scared of Rhino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6377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Luanda Hushbringer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Day Dream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9575" t="0"/>
          <a:stretch/>
        </p:blipFill>
        <p:spPr>
          <a:xfrm>
            <a:off x="4292400" y="1182240"/>
            <a:ext cx="4851600" cy="393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Ramora [Last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Traveling Adventurer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Works Part-Time at the Day Dream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interested</a:t>
            </a:r>
            <a:r>
              <a:rPr lang="en">
                <a:solidFill>
                  <a:schemeClr val="dk1"/>
                </a:solidFill>
              </a:rPr>
              <a:t> in any ancient artifact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2501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Swan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[Last Name UNKNOWN]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Thoughtful Baker Bar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 quick when getting drinks and food.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86625" cy="477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Rhino Varaati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Ex-Arm Wrestling Champion of Helmfield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Depressed due to the current </a:t>
            </a:r>
            <a:r>
              <a:rPr lang="en">
                <a:solidFill>
                  <a:schemeClr val="dk1"/>
                </a:solidFill>
              </a:rPr>
              <a:t>state</a:t>
            </a:r>
            <a:r>
              <a:rPr lang="en">
                <a:solidFill>
                  <a:schemeClr val="dk1"/>
                </a:solidFill>
              </a:rPr>
              <a:t> of his life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Family took in Penguin as a child and raised him as </a:t>
            </a:r>
            <a:r>
              <a:rPr lang="en">
                <a:solidFill>
                  <a:schemeClr val="dk1"/>
                </a:solidFill>
              </a:rPr>
              <a:t>their</a:t>
            </a:r>
            <a:r>
              <a:rPr lang="en">
                <a:solidFill>
                  <a:schemeClr val="dk1"/>
                </a:solidFill>
              </a:rPr>
              <a:t> own.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crossed at the Party’s celebratory night and attacked Kyle while in a blind rage.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1940" l="6763" r="14866" t="0"/>
          <a:stretch/>
        </p:blipFill>
        <p:spPr>
          <a:xfrm>
            <a:off x="5336400" y="152400"/>
            <a:ext cx="3043199" cy="48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Penguin Varaati/???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Adopted </a:t>
            </a:r>
            <a:r>
              <a:rPr lang="en">
                <a:solidFill>
                  <a:schemeClr val="dk1"/>
                </a:solidFill>
              </a:rPr>
              <a:t>brother</a:t>
            </a:r>
            <a:r>
              <a:rPr lang="en">
                <a:solidFill>
                  <a:schemeClr val="dk1"/>
                </a:solidFill>
              </a:rPr>
              <a:t> of Rhino’s Family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Very protective over Rhino, and good at calming him down.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Warlock gaining power from the left hand to Verrona’s God.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304800"/>
            <a:ext cx="3619450" cy="43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Sunseer Leonhard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Upset due to the loss of his lovely wife but </a:t>
            </a:r>
            <a:r>
              <a:rPr lang="en">
                <a:solidFill>
                  <a:schemeClr val="dk1"/>
                </a:solidFill>
              </a:rPr>
              <a:t>wants</a:t>
            </a:r>
            <a:r>
              <a:rPr lang="en">
                <a:solidFill>
                  <a:schemeClr val="dk1"/>
                </a:solidFill>
              </a:rPr>
              <a:t> to try and move 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a relationship with Hydrangea.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784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Beverly Caskbow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Flowing Hammer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her scar from the Helmfield Cave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Joined you in the Helmfield Cave.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Scared to go out on more </a:t>
            </a:r>
            <a:r>
              <a:rPr lang="en">
                <a:solidFill>
                  <a:schemeClr val="dk1"/>
                </a:solidFill>
              </a:rPr>
              <a:t>adventures</a:t>
            </a:r>
            <a:r>
              <a:rPr lang="en">
                <a:solidFill>
                  <a:schemeClr val="dk1"/>
                </a:solidFill>
              </a:rPr>
              <a:t> and is </a:t>
            </a:r>
            <a:r>
              <a:rPr lang="en">
                <a:solidFill>
                  <a:schemeClr val="dk1"/>
                </a:solidFill>
              </a:rPr>
              <a:t>comfortable</a:t>
            </a:r>
            <a:r>
              <a:rPr lang="en">
                <a:solidFill>
                  <a:schemeClr val="dk1"/>
                </a:solidFill>
              </a:rPr>
              <a:t> working as a blacksmith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105150" cy="4829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20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{53A3C3C7-97BB-4870-BB1B-A7F49AD743FA}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(-1)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Barbarian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100975" y="304800"/>
            <a:ext cx="4851600" cy="12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Godiva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Commonbrook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00975" y="1168175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Mayor of Helmfield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Her motto: “</a:t>
            </a:r>
            <a:r>
              <a:rPr i="1" lang="en">
                <a:solidFill>
                  <a:schemeClr val="dk1"/>
                </a:solidFill>
              </a:rPr>
              <a:t>The people are first, the government is corrupt and make everyone happy!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850" y="152400"/>
            <a:ext cx="4225751" cy="49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